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57" r:id="rId3"/>
    <p:sldId id="262" r:id="rId4"/>
    <p:sldId id="261" r:id="rId5"/>
    <p:sldId id="263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3F190-66E6-4E04-94D6-F9184BF4B8CE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ED430-67AD-4ED2-B820-EF2EF277C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6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A88-13A8-4FE1-A3D9-0DAE15EDE45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9F9F-E97F-4B58-991C-13B85A98F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3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A88-13A8-4FE1-A3D9-0DAE15EDE45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9F9F-E97F-4B58-991C-13B85A98F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2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A88-13A8-4FE1-A3D9-0DAE15EDE45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9F9F-E97F-4B58-991C-13B85A98F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A88-13A8-4FE1-A3D9-0DAE15EDE45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9F9F-E97F-4B58-991C-13B85A98F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1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A88-13A8-4FE1-A3D9-0DAE15EDE45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9F9F-E97F-4B58-991C-13B85A98F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1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A88-13A8-4FE1-A3D9-0DAE15EDE45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9F9F-E97F-4B58-991C-13B85A98F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4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A88-13A8-4FE1-A3D9-0DAE15EDE45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9F9F-E97F-4B58-991C-13B85A98F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4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A88-13A8-4FE1-A3D9-0DAE15EDE45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9F9F-E97F-4B58-991C-13B85A98F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6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A88-13A8-4FE1-A3D9-0DAE15EDE45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9F9F-E97F-4B58-991C-13B85A98F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8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A88-13A8-4FE1-A3D9-0DAE15EDE45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9F9F-E97F-4B58-991C-13B85A98F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4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A88-13A8-4FE1-A3D9-0DAE15EDE45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9F9F-E97F-4B58-991C-13B85A98F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5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8CA88-13A8-4FE1-A3D9-0DAE15EDE45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69F9F-E97F-4B58-991C-13B85A98F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4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4"/>
            <a:ext cx="12192000" cy="68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5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5"/>
            <a:ext cx="12192000" cy="677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8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4"/>
            <a:ext cx="12192000" cy="68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3" y="300250"/>
            <a:ext cx="12197803" cy="67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2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4"/>
            <a:ext cx="12192000" cy="68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5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5"/>
            <a:ext cx="12192000" cy="677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81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Начало проекта:  Окончание:  Участники:  </dc:title>
  <dc:creator>Олег</dc:creator>
  <cp:lastModifiedBy>Олег</cp:lastModifiedBy>
  <cp:revision>20</cp:revision>
  <dcterms:created xsi:type="dcterms:W3CDTF">2020-03-13T13:50:01Z</dcterms:created>
  <dcterms:modified xsi:type="dcterms:W3CDTF">2020-03-13T18:19:08Z</dcterms:modified>
</cp:coreProperties>
</file>